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45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5" r:id="rId22"/>
    <p:sldId id="386" r:id="rId23"/>
    <p:sldId id="387" r:id="rId24"/>
    <p:sldId id="381" r:id="rId25"/>
    <p:sldId id="382" r:id="rId26"/>
    <p:sldId id="383" r:id="rId27"/>
    <p:sldId id="384" r:id="rId28"/>
    <p:sldId id="362" r:id="rId29"/>
    <p:sldId id="350" r:id="rId30"/>
    <p:sldId id="351" r:id="rId31"/>
    <p:sldId id="352" r:id="rId32"/>
    <p:sldId id="353" r:id="rId33"/>
    <p:sldId id="354" r:id="rId34"/>
    <p:sldId id="374" r:id="rId35"/>
    <p:sldId id="375" r:id="rId36"/>
    <p:sldId id="355" r:id="rId37"/>
    <p:sldId id="356" r:id="rId38"/>
    <p:sldId id="357" r:id="rId39"/>
    <p:sldId id="358" r:id="rId40"/>
    <p:sldId id="359" r:id="rId41"/>
    <p:sldId id="360" r:id="rId42"/>
    <p:sldId id="361" r:id="rId43"/>
    <p:sldId id="261" r:id="rId44"/>
  </p:sldIdLst>
  <p:sldSz cx="9144000" cy="5143500" type="screen16x9"/>
  <p:notesSz cx="6858000" cy="9144000"/>
  <p:embeddedFontLst>
    <p:embeddedFont>
      <p:font typeface="Crimson Text" panose="020B0604020202020204" charset="0"/>
      <p:regular r:id="rId46"/>
      <p:bold r:id="rId47"/>
      <p:italic r:id="rId48"/>
      <p:boldItalic r:id="rId49"/>
    </p:embeddedFont>
    <p:embeddedFont>
      <p:font typeface="Montserrat" panose="00000500000000000000" pitchFamily="2" charset="0"/>
      <p:regular r:id="rId50"/>
      <p:bold r:id="rId51"/>
      <p:italic r:id="rId52"/>
      <p:boldItalic r:id="rId53"/>
    </p:embeddedFont>
    <p:embeddedFont>
      <p:font typeface="Vidaloka" panose="020B0604020202020204" charset="0"/>
      <p:regular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4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88195" y="1131376"/>
            <a:ext cx="84698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GIẢI PHÁP CÁ NHÂN:</a:t>
            </a:r>
          </a:p>
          <a:p>
            <a:r>
              <a:rPr lang="vi-VN" sz="2800" b="1" dirty="0"/>
              <a:t>“</a:t>
            </a:r>
            <a:r>
              <a:rPr lang="vi-VN" sz="36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3600" b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vi-VN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sẽ được phát trực tiếp trên fanpage của nhà trường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2956</Words>
  <Application>Microsoft Office PowerPoint</Application>
  <PresentationFormat>On-screen Show (16:9)</PresentationFormat>
  <Paragraphs>427</Paragraphs>
  <Slides>43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Vidaloka</vt:lpstr>
      <vt:lpstr>Cabin</vt:lpstr>
      <vt:lpstr>Montserrat</vt:lpstr>
      <vt:lpstr>Crimson Text</vt:lpstr>
      <vt:lpstr>Times New Roman</vt:lpstr>
      <vt:lpstr>Wingdings</vt:lpstr>
      <vt:lpstr>Arial</vt:lpstr>
      <vt:lpstr>MS Mincho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ASUS_PC</cp:lastModifiedBy>
  <cp:revision>23</cp:revision>
  <dcterms:modified xsi:type="dcterms:W3CDTF">2024-08-14T11:31:49Z</dcterms:modified>
</cp:coreProperties>
</file>